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2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1213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19844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It’s Okay to </a:t>
                      </a: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Be Hateful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completely outside the shooting area.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pointed in a safe direction.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5C8BEB0-C533-40FC-81B8-6BB36DB997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00513"/>
            <a:ext cx="7025777" cy="38048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C8BEB0-C533-40FC-81B8-6BB36DB99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11" y="1713029"/>
            <a:ext cx="7025777" cy="3804809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7132BBF-6BF1-4923-ADF7-61F67A154C9C}"/>
              </a:ext>
            </a:extLst>
          </p:cNvPr>
          <p:cNvCxnSpPr/>
          <p:nvPr/>
        </p:nvCxnSpPr>
        <p:spPr>
          <a:xfrm flipH="1" flipV="1">
            <a:off x="2776451" y="2327564"/>
            <a:ext cx="2211185" cy="172073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4C703A-C6E3-47A0-B927-2992A066282F}"/>
              </a:ext>
            </a:extLst>
          </p:cNvPr>
          <p:cNvCxnSpPr/>
          <p:nvPr/>
        </p:nvCxnSpPr>
        <p:spPr>
          <a:xfrm flipH="1" flipV="1">
            <a:off x="3208713" y="2327564"/>
            <a:ext cx="1778923" cy="1654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CF1B1E5-5421-427A-9DF3-B42B0B1C3706}"/>
              </a:ext>
            </a:extLst>
          </p:cNvPr>
          <p:cNvCxnSpPr/>
          <p:nvPr/>
        </p:nvCxnSpPr>
        <p:spPr>
          <a:xfrm flipH="1" flipV="1">
            <a:off x="3657600" y="2327564"/>
            <a:ext cx="1330036" cy="18204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0C090D2-EA20-4F00-B820-48A97E7A7255}"/>
              </a:ext>
            </a:extLst>
          </p:cNvPr>
          <p:cNvCxnSpPr/>
          <p:nvPr/>
        </p:nvCxnSpPr>
        <p:spPr>
          <a:xfrm flipH="1" flipV="1">
            <a:off x="4380807" y="2327564"/>
            <a:ext cx="606829" cy="19534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A90EB97-AB6A-456B-8C71-5FDD2A5CDA5E}"/>
              </a:ext>
            </a:extLst>
          </p:cNvPr>
          <p:cNvCxnSpPr/>
          <p:nvPr/>
        </p:nvCxnSpPr>
        <p:spPr>
          <a:xfrm flipH="1" flipV="1">
            <a:off x="3906982" y="2460568"/>
            <a:ext cx="124691" cy="15877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C4B5B6-F516-460F-83A3-004EF6799C95}"/>
              </a:ext>
            </a:extLst>
          </p:cNvPr>
          <p:cNvCxnSpPr/>
          <p:nvPr/>
        </p:nvCxnSpPr>
        <p:spPr>
          <a:xfrm flipV="1">
            <a:off x="4098175" y="2402378"/>
            <a:ext cx="182880" cy="17456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812C64-28C9-4351-96AD-55EBF197C59F}"/>
              </a:ext>
            </a:extLst>
          </p:cNvPr>
          <p:cNvCxnSpPr/>
          <p:nvPr/>
        </p:nvCxnSpPr>
        <p:spPr>
          <a:xfrm flipH="1" flipV="1">
            <a:off x="2094807" y="2327564"/>
            <a:ext cx="457200" cy="25603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627EA78-F8F4-40D5-BE60-4C7744FA50C6}"/>
              </a:ext>
            </a:extLst>
          </p:cNvPr>
          <p:cNvCxnSpPr/>
          <p:nvPr/>
        </p:nvCxnSpPr>
        <p:spPr>
          <a:xfrm flipV="1">
            <a:off x="2369127" y="2327564"/>
            <a:ext cx="773084" cy="25436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941C818-0887-49BE-8E54-7512E4A75CBC}"/>
              </a:ext>
            </a:extLst>
          </p:cNvPr>
          <p:cNvCxnSpPr/>
          <p:nvPr/>
        </p:nvCxnSpPr>
        <p:spPr>
          <a:xfrm flipV="1">
            <a:off x="2477193" y="2402378"/>
            <a:ext cx="1080655" cy="24855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0FF8D26-619B-4DE9-BD2D-B8C004E8A188}"/>
              </a:ext>
            </a:extLst>
          </p:cNvPr>
          <p:cNvCxnSpPr/>
          <p:nvPr/>
        </p:nvCxnSpPr>
        <p:spPr>
          <a:xfrm flipV="1">
            <a:off x="2369127" y="2402378"/>
            <a:ext cx="1471353" cy="25603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27219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76</Words>
  <Application>Microsoft Office PowerPoint</Application>
  <PresentationFormat>Custom</PresentationFormat>
  <Paragraphs>13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ＭＳ Ｐゴシック</vt:lpstr>
      <vt:lpstr>Arial</vt:lpstr>
      <vt:lpstr>Calibri</vt:lpstr>
      <vt:lpstr>Times New Roman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2019-06-20T13:53:31Z</dcterms:modified>
  <cp:category>Shooting</cp:category>
</cp:coreProperties>
</file>

<file path=docProps/thumbnail.jpeg>
</file>